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Image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Image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660384004_1290x1720.jpg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4" name="akka24_lp.jpg" descr="akka24_lp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" y="0"/>
            <a:ext cx="243713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9" name="akka24_lp10.jpg" descr="akka24_lp1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" y="0"/>
            <a:ext cx="243713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4" name="akka24_lp11.jpg" descr="akka24_lp1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" y="0"/>
            <a:ext cx="243713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9" name="akka24_lp12.jpg" descr="akka24_lp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" y="0"/>
            <a:ext cx="243713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4" name="akka24_lp13.jpg" descr="akka24_lp1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" y="0"/>
            <a:ext cx="243713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9" name="akka24_lp14.jpg" descr="akka24_lp1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" y="0"/>
            <a:ext cx="243713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4" name="akka24_lp15.jpg" descr="akka24_lp1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" y="0"/>
            <a:ext cx="243713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9" name="akka24_lp16.jpg" descr="akka24_lp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" y="0"/>
            <a:ext cx="243713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9" name="akka24_lp2.jpg" descr="akka24_lp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" y="0"/>
            <a:ext cx="243713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4" name="akka24_lp3.jpg" descr="akka24_lp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" y="0"/>
            <a:ext cx="243713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9" name="akka24_lp4.jpg" descr="akka24_lp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" y="0"/>
            <a:ext cx="243713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4" name="akka24_lp5.jpg" descr="akka24_lp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" y="0"/>
            <a:ext cx="243713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9" name="akka24_lp6.jpg" descr="akka24_lp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" y="0"/>
            <a:ext cx="243713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4" name="akka24_lp7.jpg" descr="akka24_lp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" y="0"/>
            <a:ext cx="243713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9" name="akka24_lp8.jpg" descr="akka24_lp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" y="0"/>
            <a:ext cx="243713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4" name="akka24_lp9.jpg" descr="akka24_lp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" y="0"/>
            <a:ext cx="243713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